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69" r:id="rId6"/>
    <p:sldId id="272" r:id="rId7"/>
    <p:sldId id="270" r:id="rId8"/>
    <p:sldId id="274" r:id="rId9"/>
    <p:sldId id="285" r:id="rId10"/>
    <p:sldId id="282" r:id="rId11"/>
    <p:sldId id="283" r:id="rId12"/>
    <p:sldId id="289" r:id="rId13"/>
    <p:sldId id="284" r:id="rId14"/>
    <p:sldId id="286" r:id="rId15"/>
    <p:sldId id="287" r:id="rId16"/>
    <p:sldId id="276" r:id="rId17"/>
    <p:sldId id="288" r:id="rId18"/>
    <p:sldId id="290" r:id="rId19"/>
    <p:sldId id="291" r:id="rId20"/>
    <p:sldId id="292" r:id="rId21"/>
    <p:sldId id="294" r:id="rId22"/>
    <p:sldId id="295" r:id="rId23"/>
    <p:sldId id="293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67" d="100"/>
          <a:sy n="67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"/><Relationship Id="rId2" Type="http://schemas.openxmlformats.org/officeDocument/2006/relationships/image" Target="../media/image17.jpe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RTp8O9UOy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Expected vs. Unexpected Behaviors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43" y="1981200"/>
            <a:ext cx="5034643" cy="2819400"/>
          </a:xfrm>
        </p:spPr>
      </p:pic>
    </p:spTree>
    <p:extLst>
      <p:ext uri="{BB962C8B-B14F-4D97-AF65-F5344CB8AC3E}">
        <p14:creationId xmlns:p14="http://schemas.microsoft.com/office/powerpoint/2010/main" val="749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37175"/>
            <a:ext cx="3124199" cy="4059873"/>
          </a:xfrm>
        </p:spPr>
      </p:pic>
    </p:spTree>
    <p:extLst>
      <p:ext uri="{BB962C8B-B14F-4D97-AF65-F5344CB8AC3E}">
        <p14:creationId xmlns:p14="http://schemas.microsoft.com/office/powerpoint/2010/main" val="35966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4"/>
          <a:stretch/>
        </p:blipFill>
        <p:spPr>
          <a:xfrm>
            <a:off x="5486399" y="1661014"/>
            <a:ext cx="4464747" cy="3444386"/>
          </a:xfrm>
        </p:spPr>
      </p:pic>
    </p:spTree>
    <p:extLst>
      <p:ext uri="{BB962C8B-B14F-4D97-AF65-F5344CB8AC3E}">
        <p14:creationId xmlns:p14="http://schemas.microsoft.com/office/powerpoint/2010/main" val="32081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r="17727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r="177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Expected or Unexpected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dirty="0" smtClean="0"/>
              <a:t>How can you tell?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3352800" cy="3352800"/>
          </a:xfrm>
        </p:spPr>
      </p:pic>
    </p:spTree>
    <p:extLst>
      <p:ext uri="{BB962C8B-B14F-4D97-AF65-F5344CB8AC3E}">
        <p14:creationId xmlns:p14="http://schemas.microsoft.com/office/powerpoint/2010/main" val="4246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09713"/>
            <a:ext cx="3795713" cy="3795713"/>
          </a:xfrm>
        </p:spPr>
      </p:pic>
    </p:spTree>
    <p:extLst>
      <p:ext uri="{BB962C8B-B14F-4D97-AF65-F5344CB8AC3E}">
        <p14:creationId xmlns:p14="http://schemas.microsoft.com/office/powerpoint/2010/main" val="18219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304"/>
            <a:ext cx="3949889" cy="3781809"/>
          </a:xfrm>
        </p:spPr>
      </p:pic>
    </p:spTree>
    <p:extLst>
      <p:ext uri="{BB962C8B-B14F-4D97-AF65-F5344CB8AC3E}">
        <p14:creationId xmlns:p14="http://schemas.microsoft.com/office/powerpoint/2010/main" val="9957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908792"/>
            <a:ext cx="3609263" cy="3272807"/>
          </a:xfrm>
        </p:spPr>
      </p:pic>
    </p:spTree>
    <p:extLst>
      <p:ext uri="{BB962C8B-B14F-4D97-AF65-F5344CB8AC3E}">
        <p14:creationId xmlns:p14="http://schemas.microsoft.com/office/powerpoint/2010/main" val="13687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96" y="2209800"/>
            <a:ext cx="4739304" cy="2468705"/>
          </a:xfrm>
        </p:spPr>
      </p:pic>
    </p:spTree>
    <p:extLst>
      <p:ext uri="{BB962C8B-B14F-4D97-AF65-F5344CB8AC3E}">
        <p14:creationId xmlns:p14="http://schemas.microsoft.com/office/powerpoint/2010/main" val="17441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Why do </a:t>
            </a:r>
            <a:r>
              <a:rPr lang="en-US" sz="3600" u="sng" dirty="0" smtClean="0"/>
              <a:t>Expected Behaviors</a:t>
            </a:r>
            <a:r>
              <a:rPr lang="en-US" sz="3600" dirty="0" smtClean="0"/>
              <a:t> help us make lots of friends?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5418"/>
            <a:ext cx="6781800" cy="5089761"/>
          </a:xfrm>
        </p:spPr>
      </p:pic>
    </p:spTree>
    <p:extLst>
      <p:ext uri="{BB962C8B-B14F-4D97-AF65-F5344CB8AC3E}">
        <p14:creationId xmlns:p14="http://schemas.microsoft.com/office/powerpoint/2010/main" val="18365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are they?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43" y="1447800"/>
            <a:ext cx="6775514" cy="5257800"/>
          </a:xfrm>
        </p:spPr>
      </p:pic>
      <p:sp>
        <p:nvSpPr>
          <p:cNvPr id="3" name="TextBox 2"/>
          <p:cNvSpPr txBox="1"/>
          <p:nvPr/>
        </p:nvSpPr>
        <p:spPr>
          <a:xfrm>
            <a:off x="2628900" y="1736169"/>
            <a:ext cx="190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u="sng" dirty="0" smtClean="0"/>
              <a:t>Expected </a:t>
            </a:r>
            <a:r>
              <a:rPr lang="en-US" u="sng" dirty="0"/>
              <a:t>B</a:t>
            </a:r>
            <a:r>
              <a:rPr lang="en-US" u="sng" dirty="0" smtClean="0"/>
              <a:t>ehaviors </a:t>
            </a:r>
            <a:r>
              <a:rPr lang="en-US" dirty="0" smtClean="0"/>
              <a:t>and </a:t>
            </a:r>
            <a:r>
              <a:rPr lang="en-US" dirty="0" err="1" smtClean="0"/>
              <a:t>Superflex</a:t>
            </a:r>
            <a:r>
              <a:rPr lang="en-US" dirty="0" smtClean="0"/>
              <a:t> go together?</a:t>
            </a:r>
            <a:endParaRPr lang="en-US" dirty="0"/>
          </a:p>
        </p:txBody>
      </p:sp>
      <p:pic>
        <p:nvPicPr>
          <p:cNvPr id="5" name="ERTp8O9UOy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0200" y="2281238"/>
            <a:ext cx="4572000" cy="2571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Let’s watch a video!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“</a:t>
            </a:r>
            <a:r>
              <a:rPr lang="en-US" sz="2800" dirty="0" err="1" smtClean="0"/>
              <a:t>Superflexin</a:t>
            </a:r>
            <a:r>
              <a:rPr lang="en-US" sz="2800" dirty="0" smtClean="0"/>
              <a:t>” Helps You Make Lots of Friends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6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Superflexin</a:t>
            </a:r>
            <a:r>
              <a:rPr lang="en-US" dirty="0" smtClean="0"/>
              <a:t> </a:t>
            </a:r>
            <a:r>
              <a:rPr lang="en-US" dirty="0" smtClean="0"/>
              <a:t>YOU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1400" dirty="0" smtClean="0"/>
              <a:t>Look in the mirror and </a:t>
            </a:r>
            <a:r>
              <a:rPr lang="en-US" sz="1400" dirty="0"/>
              <a:t>i</a:t>
            </a:r>
            <a:r>
              <a:rPr lang="en-US" sz="1400" dirty="0" smtClean="0"/>
              <a:t>nsert your picture here.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2982" r="16002" b="33469"/>
          <a:stretch/>
        </p:blipFill>
        <p:spPr>
          <a:xfrm>
            <a:off x="3216565" y="1447800"/>
            <a:ext cx="4936835" cy="4654731"/>
          </a:xfr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do </a:t>
            </a:r>
            <a:r>
              <a:rPr lang="en-US" sz="3600" u="sng" dirty="0" smtClean="0"/>
              <a:t>Expected Behaviors </a:t>
            </a:r>
            <a:r>
              <a:rPr lang="en-US" sz="3600" dirty="0" smtClean="0"/>
              <a:t>Look Like?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5418"/>
            <a:ext cx="6781800" cy="5089761"/>
          </a:xfr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do </a:t>
            </a:r>
            <a:r>
              <a:rPr lang="en-US" sz="3600" u="sng" dirty="0"/>
              <a:t>U</a:t>
            </a:r>
            <a:r>
              <a:rPr lang="en-US" sz="3600" u="sng" dirty="0" smtClean="0"/>
              <a:t>nexpected Behaviors </a:t>
            </a:r>
            <a:r>
              <a:rPr lang="en-US" sz="3600" dirty="0" smtClean="0"/>
              <a:t>look like?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6699103" cy="5026021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the </a:t>
            </a:r>
            <a:r>
              <a:rPr lang="en-US" u="sng" dirty="0" smtClean="0"/>
              <a:t>Expected vs. Unexpected </a:t>
            </a:r>
            <a:r>
              <a:rPr lang="en-US" dirty="0" smtClean="0"/>
              <a:t>Picture Game!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84" y="1849191"/>
            <a:ext cx="5017116" cy="34562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</a:t>
            </a:r>
            <a:r>
              <a:rPr lang="en-US" sz="2800" dirty="0" smtClean="0"/>
              <a:t>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61" y="2108835"/>
            <a:ext cx="4974039" cy="2777172"/>
          </a:xfrm>
        </p:spPr>
      </p:pic>
    </p:spTree>
    <p:extLst>
      <p:ext uri="{BB962C8B-B14F-4D97-AF65-F5344CB8AC3E}">
        <p14:creationId xmlns:p14="http://schemas.microsoft.com/office/powerpoint/2010/main" val="15203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75" y="2133599"/>
            <a:ext cx="3711225" cy="2945417"/>
          </a:xfrm>
        </p:spPr>
      </p:pic>
    </p:spTree>
    <p:extLst>
      <p:ext uri="{BB962C8B-B14F-4D97-AF65-F5344CB8AC3E}">
        <p14:creationId xmlns:p14="http://schemas.microsoft.com/office/powerpoint/2010/main" val="7065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77" y="2057400"/>
            <a:ext cx="4220324" cy="3053341"/>
          </a:xfrm>
        </p:spPr>
      </p:pic>
    </p:spTree>
    <p:extLst>
      <p:ext uri="{BB962C8B-B14F-4D97-AF65-F5344CB8AC3E}">
        <p14:creationId xmlns:p14="http://schemas.microsoft.com/office/powerpoint/2010/main" val="36008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vs. Unexpected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behavior </a:t>
            </a:r>
            <a:r>
              <a:rPr lang="en-US" sz="2800" u="sng" dirty="0"/>
              <a:t>E</a:t>
            </a:r>
            <a:r>
              <a:rPr lang="en-US" sz="2800" u="sng" dirty="0" smtClean="0"/>
              <a:t>xpected</a:t>
            </a:r>
            <a:r>
              <a:rPr lang="en-US" sz="2800" dirty="0" smtClean="0"/>
              <a:t> or </a:t>
            </a:r>
            <a:r>
              <a:rPr lang="en-US" sz="2800" u="sng" dirty="0"/>
              <a:t>U</a:t>
            </a:r>
            <a:r>
              <a:rPr lang="en-US" sz="2800" u="sng" dirty="0" smtClean="0"/>
              <a:t>nexpected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How can you tell?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20474"/>
            <a:ext cx="2667000" cy="4007787"/>
          </a:xfrm>
        </p:spPr>
      </p:pic>
    </p:spTree>
    <p:extLst>
      <p:ext uri="{BB962C8B-B14F-4D97-AF65-F5344CB8AC3E}">
        <p14:creationId xmlns:p14="http://schemas.microsoft.com/office/powerpoint/2010/main" val="22834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Widescreen</PresentationFormat>
  <Paragraphs>64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Children Friends 16x9</vt:lpstr>
      <vt:lpstr>Expected vs. Unexpected Behaviors</vt:lpstr>
      <vt:lpstr>What are they?</vt:lpstr>
      <vt:lpstr>What do Expected Behaviors Look Like?</vt:lpstr>
      <vt:lpstr>What do Unexpected Behaviors look like?</vt:lpstr>
      <vt:lpstr>Let’s play the Expected vs. Unexpected Picture Game!</vt:lpstr>
      <vt:lpstr>Expected vs. Unexpected</vt:lpstr>
      <vt:lpstr>Expected vs. Unexpected</vt:lpstr>
      <vt:lpstr>Expected vs. Unexpected</vt:lpstr>
      <vt:lpstr>Expected vs. Unexpected</vt:lpstr>
      <vt:lpstr>Expected vs. Unexpected</vt:lpstr>
      <vt:lpstr>Expected vs. Unexpected</vt:lpstr>
      <vt:lpstr>Expected vs. Unexpected</vt:lpstr>
      <vt:lpstr>PowerPoint Presentation</vt:lpstr>
      <vt:lpstr>Expected vs. Unexpected</vt:lpstr>
      <vt:lpstr>Expected vs. Unexpected</vt:lpstr>
      <vt:lpstr>Expected vs. Unexpected</vt:lpstr>
      <vt:lpstr>Expected vs. Unexpected</vt:lpstr>
      <vt:lpstr>Expected vs. Unexpected</vt:lpstr>
      <vt:lpstr>Why do Expected Behaviors help us make lots of friends?</vt:lpstr>
      <vt:lpstr>How do Expected Behaviors and Superflex go together?</vt:lpstr>
      <vt:lpstr>Superflexin YOU! Look in the mirror and insert your picture here.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2013-07-31T14:55:39Z</dcterms:created>
  <dcterms:modified xsi:type="dcterms:W3CDTF">2016-09-05T23:06:53Z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